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8972-A481-40B2-A2F0-94236835B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DA0A6-FC3E-48B8-989D-DEA9529FF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6CDD7-EBD6-41D9-8D8D-A9260D88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D7B2-284A-4E51-93D1-534246C5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6D1D4-8AB5-4358-989E-776181A9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71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61E6-1D3B-41B3-B860-289D43A3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88B7D-C017-42BB-BDB6-25413C0EB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F10B8-7827-4821-840A-297A0488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19D1-F4A0-4C02-B62C-A2D32E4C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12F0-555D-49EF-A389-2C1515CD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81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623E6-19F7-4B4D-844D-5A24523E1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A87AC-AC40-4907-ABAA-BCC222F22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8073-DA72-487F-912D-3312CBB5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4E165-9D9D-41CF-9A21-79BA64BB7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14A5B-7555-43F2-942B-BB0CA7D0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69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CBB7-8048-406B-8A1A-739363F0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C27F-B610-4408-B61E-5827BEDF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9A417-3D72-460D-BE18-9396F0BD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C6721-00BD-4846-9CC1-F7BA831F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F48D5-F5FE-4C61-9D18-2F629CAF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7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A086-55FC-4203-9FB3-600150FF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58379-D9B5-4FFB-8C95-82972EAC7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9DDA-90FA-4B97-983D-BCEE793C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81F68-8FA7-4A08-92D8-ABC73B3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B6E8A-8D0B-4BA5-91FC-B9C634A0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42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4BA7-70F9-480C-8942-67721FAF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6D4E-EE77-48FD-AAA3-10E3CD940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F03BB-892C-4FA4-AA1D-9134F828B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68582-C0BF-4C62-A06B-BEE5FE85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ADAFA-E5BA-4344-BE9A-2FCA212C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04042-6CBC-410F-8B94-3E448CAA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4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E085-54FE-4D27-9EA5-26EF04F2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5B78-6F36-44F3-94BE-EB4C4A761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04C85-5849-4728-8C8D-3D601F0A3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7270-A982-43FB-9E69-F5DCCC223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F120B-E0AC-466F-BD72-53F6A63E2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4660A-6C26-4BC3-B4EA-DE8DAB05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BE33-0B39-4441-BEF6-54C83F63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B0BC2-DDCB-4E4F-936A-C08D608C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9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8786-9DE0-43C8-A6A6-20C0393A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D206A9-8B8B-4DD9-A65A-7615DBF4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CC2F8-FFC5-49D8-AC15-33BECBFD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58524-3C98-4846-B87C-D99EC07A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34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DDE88-D660-4EE6-B732-C37FFE89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8DA6D-1BAB-43E7-B6C4-3104839FD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1E679-4577-4FD3-A5CA-BD337377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2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2427-6B26-4B18-B838-8BF9FA01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950A4-AA8D-47E5-80B7-C18634B59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BA2A6-B708-4A6B-B22E-8A50E02E8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2B85C-2CB1-44E2-9C48-292EE4D7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9C4E9-6314-4770-A0A4-8ED40434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5A520-D3B1-496C-A6C7-57BA7E8B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3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0E57-4040-4A3F-9F7D-DADE949F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1764A-8648-4CE5-B66D-A1D999E6D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25A45-DD79-4CEE-8FE0-3C84247C3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52B68-EA7B-4BCF-8450-75344314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ED338-35C1-48A1-82CD-BA072FD2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BF223-CC6B-4CF2-A0BA-C9DA659E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9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DC7A5-0E1B-44AE-BC42-D97728F4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C2FFB-CB42-405F-B04F-04B4E1E49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847CF-EDFB-4D33-A748-7F84B4486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4558E-7D50-41B6-9780-384FD228F0D4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47613-97B4-4003-8B83-E29CF5F77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89D6C-B6DE-459D-B8DF-232769992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1CAB4-713F-4411-AE74-4CAF3D423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87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, outdoor, woman, white&#10;&#10;Description automatically generated">
            <a:extLst>
              <a:ext uri="{FF2B5EF4-FFF2-40B4-BE49-F238E27FC236}">
                <a16:creationId xmlns:a16="http://schemas.microsoft.com/office/drawing/2014/main" id="{8AEB656F-07B5-4536-A168-BA83D64F9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42" y="4594194"/>
            <a:ext cx="2197222" cy="2197222"/>
          </a:xfrm>
          <a:prstGeom prst="rect">
            <a:avLst/>
          </a:prstGeom>
        </p:spPr>
      </p:pic>
      <p:pic>
        <p:nvPicPr>
          <p:cNvPr id="9" name="Picture 8" descr="Clouds in the sky&#10;&#10;Description automatically generated">
            <a:extLst>
              <a:ext uri="{FF2B5EF4-FFF2-40B4-BE49-F238E27FC236}">
                <a16:creationId xmlns:a16="http://schemas.microsoft.com/office/drawing/2014/main" id="{3F3B3B22-81E7-442D-8785-30B327F42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42" y="199750"/>
            <a:ext cx="2197222" cy="2197222"/>
          </a:xfrm>
          <a:prstGeom prst="rect">
            <a:avLst/>
          </a:prstGeom>
        </p:spPr>
      </p:pic>
      <p:pic>
        <p:nvPicPr>
          <p:cNvPr id="11" name="Picture 10" descr="A person standing on top of a sandy beach&#10;&#10;Description automatically generated">
            <a:extLst>
              <a:ext uri="{FF2B5EF4-FFF2-40B4-BE49-F238E27FC236}">
                <a16:creationId xmlns:a16="http://schemas.microsoft.com/office/drawing/2014/main" id="{D53E532C-A8FA-4C2E-9AEB-67DB17871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42" y="2396972"/>
            <a:ext cx="2197222" cy="2197222"/>
          </a:xfrm>
          <a:prstGeom prst="rect">
            <a:avLst/>
          </a:prstGeom>
        </p:spPr>
      </p:pic>
      <p:pic>
        <p:nvPicPr>
          <p:cNvPr id="13" name="Picture 12" descr="A group of people standing on top of a sandy beach&#10;&#10;Description automatically generated">
            <a:extLst>
              <a:ext uri="{FF2B5EF4-FFF2-40B4-BE49-F238E27FC236}">
                <a16:creationId xmlns:a16="http://schemas.microsoft.com/office/drawing/2014/main" id="{A47F1904-676B-4F68-8375-C5D3FBF90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0" y="2396972"/>
            <a:ext cx="2197222" cy="2197222"/>
          </a:xfrm>
          <a:prstGeom prst="rect">
            <a:avLst/>
          </a:prstGeom>
        </p:spPr>
      </p:pic>
      <p:pic>
        <p:nvPicPr>
          <p:cNvPr id="15" name="Picture 14" descr="A sandy beach next to the ocean&#10;&#10;Description automatically generated">
            <a:extLst>
              <a:ext uri="{FF2B5EF4-FFF2-40B4-BE49-F238E27FC236}">
                <a16:creationId xmlns:a16="http://schemas.microsoft.com/office/drawing/2014/main" id="{27F8C1B3-0214-46D4-A269-F61C3780D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64" y="2396972"/>
            <a:ext cx="2197222" cy="2197222"/>
          </a:xfrm>
          <a:prstGeom prst="rect">
            <a:avLst/>
          </a:prstGeom>
        </p:spPr>
      </p:pic>
      <p:pic>
        <p:nvPicPr>
          <p:cNvPr id="17" name="Picture 16" descr="A sandy beach&#10;&#10;Description automatically generated">
            <a:extLst>
              <a:ext uri="{FF2B5EF4-FFF2-40B4-BE49-F238E27FC236}">
                <a16:creationId xmlns:a16="http://schemas.microsoft.com/office/drawing/2014/main" id="{5F3B7D71-3721-4CAF-8933-D83987DB1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6" y="2396972"/>
            <a:ext cx="2197222" cy="21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38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Neng Shi</dc:creator>
  <cp:lastModifiedBy>Neng Shi</cp:lastModifiedBy>
  <cp:revision>1</cp:revision>
  <dcterms:created xsi:type="dcterms:W3CDTF">2019-11-17T01:07:49Z</dcterms:created>
  <dcterms:modified xsi:type="dcterms:W3CDTF">2019-11-17T01:11:28Z</dcterms:modified>
</cp:coreProperties>
</file>